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5" r:id="rId2"/>
    <p:sldId id="258" r:id="rId3"/>
    <p:sldId id="257" r:id="rId4"/>
    <p:sldId id="261" r:id="rId5"/>
    <p:sldId id="259" r:id="rId6"/>
    <p:sldId id="260" r:id="rId7"/>
    <p:sldId id="256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404AC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9F45B4-B68E-452D-96F5-50904890B98E}" type="datetimeFigureOut">
              <a:rPr lang="es-ES" smtClean="0"/>
              <a:pPr/>
              <a:t>12/11/2014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95C681-221C-48AD-BE8F-366152564F6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86616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95C681-221C-48AD-BE8F-366152564F63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51941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3895-B28F-4323-8310-C6AC820DB0CC}" type="datetimeFigureOut">
              <a:rPr lang="es-ES" smtClean="0"/>
              <a:pPr/>
              <a:t>12/11/2014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86792-15BC-4062-B165-729D3CABDD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3895-B28F-4323-8310-C6AC820DB0CC}" type="datetimeFigureOut">
              <a:rPr lang="es-ES" smtClean="0"/>
              <a:pPr/>
              <a:t>12/11/2014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86792-15BC-4062-B165-729D3CABDD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3895-B28F-4323-8310-C6AC820DB0CC}" type="datetimeFigureOut">
              <a:rPr lang="es-ES" smtClean="0"/>
              <a:pPr/>
              <a:t>12/11/2014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86792-15BC-4062-B165-729D3CABDD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3895-B28F-4323-8310-C6AC820DB0CC}" type="datetimeFigureOut">
              <a:rPr lang="es-ES" smtClean="0"/>
              <a:pPr/>
              <a:t>12/11/2014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86792-15BC-4062-B165-729D3CABDD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3895-B28F-4323-8310-C6AC820DB0CC}" type="datetimeFigureOut">
              <a:rPr lang="es-ES" smtClean="0"/>
              <a:pPr/>
              <a:t>12/11/2014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86792-15BC-4062-B165-729D3CABDD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3895-B28F-4323-8310-C6AC820DB0CC}" type="datetimeFigureOut">
              <a:rPr lang="es-ES" smtClean="0"/>
              <a:pPr/>
              <a:t>12/11/2014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86792-15BC-4062-B165-729D3CABDD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3895-B28F-4323-8310-C6AC820DB0CC}" type="datetimeFigureOut">
              <a:rPr lang="es-ES" smtClean="0"/>
              <a:pPr/>
              <a:t>12/11/2014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86792-15BC-4062-B165-729D3CABDD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3895-B28F-4323-8310-C6AC820DB0CC}" type="datetimeFigureOut">
              <a:rPr lang="es-ES" smtClean="0"/>
              <a:pPr/>
              <a:t>12/11/2014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86792-15BC-4062-B165-729D3CABDD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3895-B28F-4323-8310-C6AC820DB0CC}" type="datetimeFigureOut">
              <a:rPr lang="es-ES" smtClean="0"/>
              <a:pPr/>
              <a:t>12/11/2014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86792-15BC-4062-B165-729D3CABDD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3895-B28F-4323-8310-C6AC820DB0CC}" type="datetimeFigureOut">
              <a:rPr lang="es-ES" smtClean="0"/>
              <a:pPr/>
              <a:t>12/11/2014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86792-15BC-4062-B165-729D3CABDD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3895-B28F-4323-8310-C6AC820DB0CC}" type="datetimeFigureOut">
              <a:rPr lang="es-ES" smtClean="0"/>
              <a:pPr/>
              <a:t>12/11/2014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86792-15BC-4062-B165-729D3CABDDE9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s-ES" smtClean="0"/>
              <a:t>Haga clic en el icono para agregar una imagen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33895-B28F-4323-8310-C6AC820DB0CC}" type="datetimeFigureOut">
              <a:rPr lang="es-ES" smtClean="0"/>
              <a:pPr/>
              <a:t>12/11/2014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86792-15BC-4062-B165-729D3CABDDE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09442" y="1"/>
            <a:ext cx="7117180" cy="1916831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0404AC"/>
                </a:solidFill>
              </a:rPr>
              <a:t>Inspecciones de seguridad e informe de inspecciones …</a:t>
            </a:r>
            <a:endParaRPr lang="es-ES" dirty="0">
              <a:solidFill>
                <a:srgbClr val="0404AC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9442" y="2420888"/>
            <a:ext cx="7117180" cy="4248472"/>
          </a:xfrm>
        </p:spPr>
        <p:txBody>
          <a:bodyPr/>
          <a:lstStyle/>
          <a:p>
            <a:r>
              <a:rPr lang="es-ES" dirty="0">
                <a:solidFill>
                  <a:srgbClr val="00B050"/>
                </a:solidFill>
              </a:rPr>
              <a:t>Las inspecciones son observaciones sistemáticas para identificar los peligros, riesgos o condiciones inseguras en el lugar de trabajo que de otro modo podrían pasarse por alto, y de ser así es muy probable que suframos un accidente, por tanto podemos decir que las Inspecciones nos ayudan a evitar accidentes</a:t>
            </a:r>
          </a:p>
          <a:p>
            <a:endParaRPr lang="es-ES" dirty="0">
              <a:solidFill>
                <a:srgbClr val="00B050"/>
              </a:solidFill>
            </a:endParaRPr>
          </a:p>
          <a:p>
            <a:r>
              <a:rPr lang="es-ES" dirty="0">
                <a:solidFill>
                  <a:srgbClr val="00B050"/>
                </a:solidFill>
              </a:rPr>
              <a:t>En la mayoría de los casos, si la persona que sufrió el Incidente o Accidente hubiera hecho un buen trabajo de inspección hubiera podido evitar la lesión o el daño, esto es, que si hubiera detectado el defecto o condición insegura; y lo solucionaba él mismo, o hubiera avisado a su Líder o Supervisor para solucionarlo; no habría ocurrido el incidente. </a:t>
            </a:r>
          </a:p>
        </p:txBody>
      </p:sp>
      <p:pic>
        <p:nvPicPr>
          <p:cNvPr id="8194" name="Picture 2" descr="https://encrypted-tbn0.gstatic.com/images?q=tbn:ANd9GcQae87-j043U7JxFGjSeljAjR9d7E3FfVB6BVs0GDP5bmNxdTq1W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805264"/>
            <a:ext cx="1667926" cy="927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31912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24744"/>
            <a:ext cx="8496944" cy="5507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33621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00B050"/>
                </a:solidFill>
              </a:rPr>
              <a:t>CARACTERISTICAS</a:t>
            </a:r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" dirty="0">
                <a:solidFill>
                  <a:srgbClr val="FFC000"/>
                </a:solidFill>
              </a:rPr>
              <a:t>Somete a cada área de la empresa a una examen crítico y sistemático con el fin de minimizar las pérdidas y daños.</a:t>
            </a:r>
          </a:p>
          <a:p>
            <a:r>
              <a:rPr lang="es-ES" dirty="0">
                <a:solidFill>
                  <a:srgbClr val="FFC000"/>
                </a:solidFill>
              </a:rPr>
              <a:t>Si es bien ejecutada proveerá información detallada y precisa de las fortalezas y debilidades existentes.</a:t>
            </a:r>
          </a:p>
          <a:p>
            <a:r>
              <a:rPr lang="es-ES" dirty="0">
                <a:solidFill>
                  <a:srgbClr val="FFC000"/>
                </a:solidFill>
              </a:rPr>
              <a:t>El registro de resultados es una valiosa herramienta en la identificación y priorización de aspectos que requieren atención.</a:t>
            </a:r>
          </a:p>
          <a:p>
            <a:endParaRPr lang="es-ES" dirty="0">
              <a:solidFill>
                <a:srgbClr val="FFC000"/>
              </a:solidFill>
            </a:endParaRPr>
          </a:p>
        </p:txBody>
      </p:sp>
      <p:pic>
        <p:nvPicPr>
          <p:cNvPr id="2050" name="Picture 2" descr="http://1.bp.blogspot.com/-zw3qzZBOalM/UBCJ20NnAFI/AAAAAAAAASY/aSletz1rwjo/s1600/inspeccion+de+seguridad+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764704"/>
            <a:ext cx="7704856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40184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125113" cy="92447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Los beneficios de las Inspecciones son </a:t>
            </a:r>
            <a:r>
              <a:rPr lang="es-ES" dirty="0"/>
              <a:t>: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8"/>
            <a:r>
              <a:rPr lang="es-ES" dirty="0"/>
              <a:t>1.- Identificar peligros potenciales.</a:t>
            </a:r>
          </a:p>
          <a:p>
            <a:r>
              <a:rPr lang="es-ES" dirty="0">
                <a:solidFill>
                  <a:srgbClr val="00B0F0"/>
                </a:solidFill>
              </a:rPr>
              <a:t>2.- Identificar o detectar condiciones sub estándares en el área de trabajo.</a:t>
            </a:r>
          </a:p>
          <a:p>
            <a:r>
              <a:rPr lang="es-ES" dirty="0">
                <a:solidFill>
                  <a:srgbClr val="00B0F0"/>
                </a:solidFill>
              </a:rPr>
              <a:t>3.- Detectar y corregir actos sub estándares de los empleados.</a:t>
            </a:r>
          </a:p>
          <a:p>
            <a:r>
              <a:rPr lang="es-ES" dirty="0">
                <a:solidFill>
                  <a:srgbClr val="00B0F0"/>
                </a:solidFill>
              </a:rPr>
              <a:t>4.- Determinar cuándo el equipo o herramienta presenta condiciones sub estándares.</a:t>
            </a:r>
          </a:p>
          <a:p>
            <a:pPr marL="0" indent="0">
              <a:buNone/>
            </a:pP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pic>
        <p:nvPicPr>
          <p:cNvPr id="7170" name="Picture 2" descr="https://encrypted-tbn2.gstatic.com/images?q=tbn:ANd9GcR7Uu2nyLBVXp4hlZQzsaWy-k13mdyN9ZRSz1xWrKVJ0Lvzgs4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216082"/>
            <a:ext cx="1724025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40601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15616" y="404664"/>
            <a:ext cx="7117180" cy="1008112"/>
          </a:xfrm>
        </p:spPr>
        <p:txBody>
          <a:bodyPr/>
          <a:lstStyle/>
          <a:p>
            <a:r>
              <a:rPr lang="es-ES" b="1" dirty="0">
                <a:solidFill>
                  <a:srgbClr val="FF0000"/>
                </a:solidFill>
              </a:rPr>
              <a:t>PASOS DE UNA INSPECCIÓN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1268760"/>
            <a:ext cx="7416824" cy="4752528"/>
          </a:xfrm>
        </p:spPr>
        <p:txBody>
          <a:bodyPr>
            <a:normAutofit fontScale="92500" lnSpcReduction="20000"/>
          </a:bodyPr>
          <a:lstStyle/>
          <a:p>
            <a:r>
              <a:rPr lang="es-ES" dirty="0">
                <a:solidFill>
                  <a:srgbClr val="0404AC"/>
                </a:solidFill>
              </a:rPr>
              <a:t>Planificación</a:t>
            </a:r>
          </a:p>
          <a:p>
            <a:r>
              <a:rPr lang="es-ES" dirty="0">
                <a:solidFill>
                  <a:srgbClr val="0404AC"/>
                </a:solidFill>
              </a:rPr>
              <a:t>Ejecución (Identificación de desviaciones)</a:t>
            </a:r>
          </a:p>
          <a:p>
            <a:r>
              <a:rPr lang="es-ES" dirty="0">
                <a:solidFill>
                  <a:srgbClr val="0404AC"/>
                </a:solidFill>
              </a:rPr>
              <a:t>Revisión, asignación de prioridad y acción con respecto a los resultados.</a:t>
            </a:r>
          </a:p>
          <a:p>
            <a:r>
              <a:rPr lang="es-ES" dirty="0">
                <a:solidFill>
                  <a:srgbClr val="0404AC"/>
                </a:solidFill>
              </a:rPr>
              <a:t>Informe (reportar la situación actual y los progresos)</a:t>
            </a:r>
          </a:p>
          <a:p>
            <a:r>
              <a:rPr lang="es-ES" dirty="0">
                <a:solidFill>
                  <a:srgbClr val="0404AC"/>
                </a:solidFill>
              </a:rPr>
              <a:t>Re-inspección (responsabilidad e implementación)</a:t>
            </a:r>
          </a:p>
          <a:p>
            <a:r>
              <a:rPr lang="es-ES" dirty="0">
                <a:solidFill>
                  <a:srgbClr val="0404AC"/>
                </a:solidFill>
              </a:rPr>
              <a:t>Retroalimentación y seguimiento</a:t>
            </a:r>
          </a:p>
          <a:p>
            <a:r>
              <a:rPr lang="es-ES" dirty="0">
                <a:solidFill>
                  <a:srgbClr val="0404AC"/>
                </a:solidFill>
              </a:rPr>
              <a:t>Documentación y sistema de llenado</a:t>
            </a:r>
          </a:p>
          <a:p>
            <a:r>
              <a:rPr lang="es-ES" dirty="0">
                <a:solidFill>
                  <a:srgbClr val="0404AC"/>
                </a:solidFill>
              </a:rPr>
              <a:t>Conocimiento (procesos, equipos, reglamentos, estándares y procedimientos, </a:t>
            </a:r>
            <a:r>
              <a:rPr lang="es-ES" dirty="0" err="1">
                <a:solidFill>
                  <a:srgbClr val="0404AC"/>
                </a:solidFill>
              </a:rPr>
              <a:t>etc</a:t>
            </a:r>
            <a:r>
              <a:rPr lang="es-ES" dirty="0">
                <a:solidFill>
                  <a:srgbClr val="0404AC"/>
                </a:solidFill>
              </a:rPr>
              <a:t>).</a:t>
            </a:r>
          </a:p>
          <a:p>
            <a:r>
              <a:rPr lang="es-ES" dirty="0">
                <a:solidFill>
                  <a:srgbClr val="0404AC"/>
                </a:solidFill>
              </a:rPr>
              <a:t>Objetividad (buscar no sólo fallas, dar también una retroalimentación positiva).</a:t>
            </a:r>
          </a:p>
          <a:p>
            <a:r>
              <a:rPr lang="es-ES" dirty="0">
                <a:solidFill>
                  <a:srgbClr val="0404AC"/>
                </a:solidFill>
              </a:rPr>
              <a:t>Establecer el equipo de inspectores (gerencia, supervisión y trabajadores). Definir el Líder y secretario del equipo.</a:t>
            </a:r>
          </a:p>
          <a:p>
            <a:r>
              <a:rPr lang="es-ES" dirty="0">
                <a:solidFill>
                  <a:srgbClr val="0404AC"/>
                </a:solidFill>
              </a:rPr>
              <a:t>Definir el área/labor/proceso a evaluar y los posibles peligros existentes.</a:t>
            </a:r>
          </a:p>
          <a:p>
            <a:endParaRPr lang="es-ES" dirty="0"/>
          </a:p>
        </p:txBody>
      </p:sp>
      <p:pic>
        <p:nvPicPr>
          <p:cNvPr id="9218" name="Picture 2" descr="https://encrypted-tbn2.gstatic.com/images?q=tbn:ANd9GcSv9WuLFuLqIjjIMDcmZBlhGQEtiiOJVcq4mBJ4dkcfaOWVwX1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365105"/>
            <a:ext cx="1619672" cy="2492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23430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116632"/>
            <a:ext cx="7117180" cy="1988839"/>
          </a:xfrm>
        </p:spPr>
        <p:txBody>
          <a:bodyPr/>
          <a:lstStyle/>
          <a:p>
            <a:r>
              <a:rPr lang="es-ES" b="1" dirty="0"/>
              <a:t>POR QUE HACER INSPECCIONES?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9442" y="1988840"/>
            <a:ext cx="7117180" cy="4536504"/>
          </a:xfrm>
        </p:spPr>
        <p:txBody>
          <a:bodyPr/>
          <a:lstStyle/>
          <a:p>
            <a:r>
              <a:rPr lang="es-ES" dirty="0"/>
              <a:t>Los índices de seguridad comunes son cuantitativos ,</a:t>
            </a:r>
            <a:r>
              <a:rPr lang="es-ES" dirty="0" smtClean="0"/>
              <a:t>no </a:t>
            </a:r>
            <a:r>
              <a:rPr lang="es-ES" dirty="0"/>
              <a:t>se relacionan a la calidad de los esfuerzos de seguridad de la empresa. La inspección es un indicador cualitativo de cómo se están realizando las cosas</a:t>
            </a:r>
          </a:p>
          <a:p>
            <a:r>
              <a:rPr lang="es-ES" dirty="0"/>
              <a:t>El riesgo potencial no sólo existe en las áreas operativas; toda actividad si no se controla y monitorea adecuadamente, puede deteriorarse y producir daños o pérdidas.</a:t>
            </a:r>
          </a:p>
          <a:p>
            <a:r>
              <a:rPr lang="es-ES" dirty="0"/>
              <a:t>La necesidad de salvaguardar el patrimonio de la empresa</a:t>
            </a:r>
          </a:p>
          <a:p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972050"/>
            <a:ext cx="242887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90826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09442" y="116633"/>
            <a:ext cx="7117180" cy="1512167"/>
          </a:xfrm>
        </p:spPr>
        <p:txBody>
          <a:bodyPr/>
          <a:lstStyle/>
          <a:p>
            <a:r>
              <a:rPr lang="es-ES" b="1" dirty="0"/>
              <a:t>PARA QUE HACER INSPECCIONES?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9442" y="1628800"/>
            <a:ext cx="7117180" cy="4752528"/>
          </a:xfrm>
        </p:spPr>
        <p:txBody>
          <a:bodyPr/>
          <a:lstStyle/>
          <a:p>
            <a:r>
              <a:rPr lang="es-ES" dirty="0"/>
              <a:t>Identificar peligros y eliminar / minimizar riesgos</a:t>
            </a:r>
          </a:p>
          <a:p>
            <a:r>
              <a:rPr lang="es-ES" dirty="0"/>
              <a:t>Prevenir lesiones / enfermedades al personal (empleados, contratistas, visitantes, etc.)</a:t>
            </a:r>
          </a:p>
          <a:p>
            <a:r>
              <a:rPr lang="es-ES" dirty="0"/>
              <a:t>Prevenir daños, pérdidas de bienes y/o la interrupción de las actividades de la empresa.</a:t>
            </a:r>
          </a:p>
          <a:p>
            <a:r>
              <a:rPr lang="es-ES" dirty="0"/>
              <a:t>Registrar las fuentes de lesiones / daños</a:t>
            </a:r>
          </a:p>
          <a:p>
            <a:r>
              <a:rPr lang="es-ES" dirty="0"/>
              <a:t>Establecer las medidas correctivas</a:t>
            </a:r>
          </a:p>
          <a:p>
            <a:r>
              <a:rPr lang="es-ES" dirty="0"/>
              <a:t>Ser proactivos </a:t>
            </a:r>
            <a:r>
              <a:rPr lang="es-ES" dirty="0" err="1"/>
              <a:t>gerenciando</a:t>
            </a:r>
            <a:r>
              <a:rPr lang="es-ES" dirty="0"/>
              <a:t> seguridad: Prevención.</a:t>
            </a:r>
          </a:p>
          <a:p>
            <a:r>
              <a:rPr lang="es-ES" dirty="0"/>
              <a:t>Evaluar la efectividad de las prácticas y controles actuales (auditorías de cumplimiento).</a:t>
            </a:r>
          </a:p>
          <a:p>
            <a:endParaRPr lang="es-ES" dirty="0"/>
          </a:p>
        </p:txBody>
      </p:sp>
      <p:pic>
        <p:nvPicPr>
          <p:cNvPr id="10242" name="Picture 2" descr="https://encrypted-tbn0.gstatic.com/images?q=tbn:ANd9GcQhSuev7H6ITChcgHViD01ftI970vMcfEW9VVoXde8YIFD4okrW9Q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11241" y="5444467"/>
            <a:ext cx="2212454" cy="1398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61548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09442" y="1"/>
            <a:ext cx="7117180" cy="1052735"/>
          </a:xfrm>
        </p:spPr>
        <p:txBody>
          <a:bodyPr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tipos de Inspecciones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9442" y="1124744"/>
            <a:ext cx="7117180" cy="4514056"/>
          </a:xfrm>
        </p:spPr>
        <p:txBody>
          <a:bodyPr>
            <a:normAutofit fontScale="85000" lnSpcReduction="20000"/>
          </a:bodyPr>
          <a:lstStyle/>
          <a:p>
            <a:r>
              <a:rPr lang="es-ES" sz="4000" dirty="0">
                <a:solidFill>
                  <a:srgbClr val="0404AC"/>
                </a:solidFill>
              </a:rPr>
              <a:t>1.- Inspección antes de Iniciar un Trabajo.</a:t>
            </a:r>
          </a:p>
          <a:p>
            <a:r>
              <a:rPr lang="es-ES" sz="4000" dirty="0">
                <a:solidFill>
                  <a:srgbClr val="0404AC"/>
                </a:solidFill>
              </a:rPr>
              <a:t>2.- Inspección Periódica (Por ejemplo Semanal, Mensual, </a:t>
            </a:r>
            <a:endParaRPr lang="es-ES" sz="4000" dirty="0" smtClean="0">
              <a:solidFill>
                <a:srgbClr val="0404AC"/>
              </a:solidFill>
            </a:endParaRPr>
          </a:p>
          <a:p>
            <a:r>
              <a:rPr lang="es-ES" sz="4000" dirty="0" smtClean="0">
                <a:solidFill>
                  <a:srgbClr val="0404AC"/>
                </a:solidFill>
              </a:rPr>
              <a:t>3</a:t>
            </a:r>
            <a:r>
              <a:rPr lang="es-ES" sz="4000" dirty="0">
                <a:solidFill>
                  <a:srgbClr val="0404AC"/>
                </a:solidFill>
              </a:rPr>
              <a:t>.- Inspección General.</a:t>
            </a:r>
          </a:p>
          <a:p>
            <a:r>
              <a:rPr lang="es-ES" sz="4000" dirty="0">
                <a:solidFill>
                  <a:srgbClr val="0404AC"/>
                </a:solidFill>
              </a:rPr>
              <a:t>4.- Inspección previa al uso del Equipo.</a:t>
            </a:r>
          </a:p>
          <a:p>
            <a:r>
              <a:rPr lang="es-ES" sz="4000" dirty="0">
                <a:solidFill>
                  <a:srgbClr val="0404AC"/>
                </a:solidFill>
              </a:rPr>
              <a:t>5.- Inspección luego de una Emergencia. </a:t>
            </a:r>
            <a:endParaRPr lang="es-ES" sz="4000" dirty="0" smtClean="0">
              <a:solidFill>
                <a:srgbClr val="0404AC"/>
              </a:solidFill>
            </a:endParaRPr>
          </a:p>
          <a:p>
            <a:endParaRPr lang="es-ES" sz="4000" dirty="0">
              <a:solidFill>
                <a:srgbClr val="0404AC"/>
              </a:solidFill>
            </a:endParaRPr>
          </a:p>
          <a:p>
            <a:endParaRPr lang="es-E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437112"/>
            <a:ext cx="2736304" cy="242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72046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09442" y="476673"/>
            <a:ext cx="7117180" cy="648071"/>
          </a:xfrm>
        </p:spPr>
        <p:txBody>
          <a:bodyPr/>
          <a:lstStyle/>
          <a:p>
            <a:r>
              <a:rPr lang="es-ES" b="1" dirty="0">
                <a:solidFill>
                  <a:srgbClr val="FF00FF"/>
                </a:solidFill>
              </a:rPr>
              <a:t>CONCLUSIONES</a:t>
            </a:r>
            <a:endParaRPr lang="es-ES" dirty="0">
              <a:solidFill>
                <a:srgbClr val="FF00FF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9442" y="1268760"/>
            <a:ext cx="7117180" cy="4509470"/>
          </a:xfrm>
        </p:spPr>
        <p:txBody>
          <a:bodyPr/>
          <a:lstStyle/>
          <a:p>
            <a:r>
              <a:rPr lang="es-ES" dirty="0">
                <a:solidFill>
                  <a:srgbClr val="00B050"/>
                </a:solidFill>
              </a:rPr>
              <a:t>Las inspecciones dentro de un Sistema de Gestión de Seguridad son importantes porque reflejan:</a:t>
            </a:r>
          </a:p>
          <a:p>
            <a:r>
              <a:rPr lang="es-ES" dirty="0">
                <a:solidFill>
                  <a:srgbClr val="00B050"/>
                </a:solidFill>
              </a:rPr>
              <a:t>Interés de la empresa por la seguridad y salud de su personal y el medio ambiente.</a:t>
            </a:r>
          </a:p>
          <a:p>
            <a:r>
              <a:rPr lang="es-ES" dirty="0">
                <a:solidFill>
                  <a:srgbClr val="00B050"/>
                </a:solidFill>
              </a:rPr>
              <a:t>El alcance hasta donde se enfocan los peligros y riesgos</a:t>
            </a:r>
          </a:p>
          <a:p>
            <a:r>
              <a:rPr lang="es-ES" dirty="0">
                <a:solidFill>
                  <a:srgbClr val="00B050"/>
                </a:solidFill>
              </a:rPr>
              <a:t>La calidad del control de los riesgos</a:t>
            </a:r>
          </a:p>
          <a:p>
            <a:r>
              <a:rPr lang="es-ES" dirty="0">
                <a:solidFill>
                  <a:srgbClr val="00B050"/>
                </a:solidFill>
              </a:rPr>
              <a:t>Una evaluación de las áreas problemas y planes de acción adecuados para resolverlos</a:t>
            </a:r>
            <a:r>
              <a:rPr lang="es-ES" dirty="0"/>
              <a:t>.</a:t>
            </a:r>
          </a:p>
          <a:p>
            <a:endParaRPr lang="es-E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30058" y="4797152"/>
            <a:ext cx="2669282" cy="1969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08728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0"/>
            <a:ext cx="3312369" cy="1412776"/>
          </a:xfrm>
        </p:spPr>
        <p:txBody>
          <a:bodyPr/>
          <a:lstStyle/>
          <a:p>
            <a:pPr algn="ctr"/>
            <a:r>
              <a:rPr lang="es-ES" dirty="0" smtClean="0"/>
              <a:t>Inventario </a:t>
            </a:r>
            <a:endParaRPr lang="es-E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556792"/>
            <a:ext cx="6336704" cy="5395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8870370"/>
      </p:ext>
    </p:extLst>
  </p:cSld>
  <p:clrMapOvr>
    <a:masterClrMapping/>
  </p:clrMapOvr>
</p:sld>
</file>

<file path=ppt/theme/theme1.xml><?xml version="1.0" encoding="utf-8"?>
<a:theme xmlns:a="http://schemas.openxmlformats.org/drawingml/2006/main" name="Verano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Verano</Template>
  <TotalTime>55</TotalTime>
  <Words>406</Words>
  <Application>Microsoft Office PowerPoint</Application>
  <PresentationFormat>Presentación en pantalla (4:3)</PresentationFormat>
  <Paragraphs>52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Verano</vt:lpstr>
      <vt:lpstr>Inspecciones de seguridad e informe de inspecciones …</vt:lpstr>
      <vt:lpstr>CARACTERISTICAS</vt:lpstr>
      <vt:lpstr>Los beneficios de las Inspecciones son :</vt:lpstr>
      <vt:lpstr>PASOS DE UNA INSPECCIÓN</vt:lpstr>
      <vt:lpstr>POR QUE HACER INSPECCIONES?</vt:lpstr>
      <vt:lpstr>PARA QUE HACER INSPECCIONES?</vt:lpstr>
      <vt:lpstr>tipos de Inspecciones</vt:lpstr>
      <vt:lpstr>CONCLUSIONES</vt:lpstr>
      <vt:lpstr>Inventario 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tipos de Inspecciones</dc:title>
  <dc:creator>Usuario</dc:creator>
  <cp:lastModifiedBy>acer</cp:lastModifiedBy>
  <cp:revision>6</cp:revision>
  <dcterms:created xsi:type="dcterms:W3CDTF">2014-10-19T23:14:58Z</dcterms:created>
  <dcterms:modified xsi:type="dcterms:W3CDTF">2014-11-12T16:01:24Z</dcterms:modified>
</cp:coreProperties>
</file>